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Frequency Bands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There are four radio frequency bands that communication and military satellites operate within:</a:t>
            </a:r>
            <a:endParaRPr lang="ar-IQ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7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 band – uplink 5.925-6.425 GHz; downlink 3.7-4.2 GHz</a:t>
            </a: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dirty="0"/>
              <a:t>The C band is primarily used for voice and data communications as well as backhauling. Because of its weaker power it requires a larger antenna, usually above 1.8m (6ft). However, due to the lower frequency range, it performs better under adverse weather conditions on the ground. 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0932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X band – uplink 7.9- 8.4 GHz, downlink 7.25 – 7.75</a:t>
            </a:r>
            <a:r>
              <a:rPr lang="en-US" dirty="0"/>
              <a:t> </a:t>
            </a:r>
            <a:r>
              <a:rPr lang="en-US" b="1" dirty="0"/>
              <a:t>GHz</a:t>
            </a: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519" y="2638044"/>
            <a:ext cx="8280345" cy="310198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/>
              <a:t>The X band is used mainly for military communications and Wideband Global SATCOM systems. With relatively few satellites in orbit in this band, there is a wider separation between adjacent satellites, making it ideal for </a:t>
            </a:r>
            <a:r>
              <a:rPr lang="en-US" sz="2800" dirty="0" err="1"/>
              <a:t>Comms</a:t>
            </a:r>
            <a:r>
              <a:rPr lang="en-US" sz="2800" dirty="0"/>
              <a:t>-on-the Move (COTM) applications. This band is less susceptible to rain fade than the Ku Band due to the lower frequency range, resulting in a higher performance level under adverse weather conditions</a:t>
            </a:r>
            <a:r>
              <a:rPr lang="en-US" dirty="0"/>
              <a:t>.</a:t>
            </a:r>
          </a:p>
          <a:p>
            <a:pPr algn="just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7584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Ku band– uplink 14 GHz; downlink 10.9-12.75 GHz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2638044"/>
            <a:ext cx="8210323" cy="310198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/>
              <a:t>Ku band is used typically for consumer direct-to-home access, distance learning applications, retail and enterprise connectivity. The antenna sizes, ranging from 0.9m -1.2m (~3ft), are much smaller than C band because the higher frequency means that higher gain can be achieved with small antenna sizes than C-band. Networks in this band are more susceptible to rain fade, especially in tropical areas.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8733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Ka</a:t>
            </a:r>
            <a:r>
              <a:rPr lang="en-US" b="1" dirty="0"/>
              <a:t> band – uplink 26.5-40GHz; downlink 18-20 GHZ</a:t>
            </a: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8062042" cy="3577405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The </a:t>
            </a:r>
            <a:r>
              <a:rPr lang="en-US" sz="2800" dirty="0" err="1"/>
              <a:t>Ka</a:t>
            </a:r>
            <a:r>
              <a:rPr lang="en-US" sz="2800" dirty="0"/>
              <a:t> band is primarily used for two-way consumer broadband and military networks. </a:t>
            </a:r>
            <a:r>
              <a:rPr lang="en-US" sz="2800" dirty="0" err="1"/>
              <a:t>Ka</a:t>
            </a:r>
            <a:r>
              <a:rPr lang="en-US" sz="2800" dirty="0"/>
              <a:t> band dishes can be much smaller and typically range from 60cm-1.2m (2' to 4') in diameter. Transmission power is much greater compared to the C, X or Ku band beams. Due to the higher frequencies of this band, it can be more vulnerable to signal quality problems caused by rain fade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24454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VSAT Network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2638044"/>
            <a:ext cx="8235037" cy="3101983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dirty="0"/>
              <a:t>Network Equipment A network typically consists of a larger earth station, commonly referred to as a teleport, with hub equipment at one end and a Very Small Aperture Terminal (VSAT) antenna with remote equipment at the other end. The network equipment can be divided into two sets of equipment connected by a pair of cables: The Outdoor Unit (ODU) and the Indoor Unit (IDU).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5556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 Network Equipment</a:t>
            </a:r>
          </a:p>
          <a:p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30" y="111212"/>
            <a:ext cx="9378778" cy="4243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102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/>
              <a:t>ODU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8445102" cy="336734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500" dirty="0"/>
              <a:t>An ODU is the equipment located outside of a building and includes the satellite antenna or dish, a low noise block converter (LNB), and a block-up-converter (BUC). The LNB converter amplifies the received signal and down converts the satellite signal to the L band (950 MHz to 1550 MHz), while the BUC amplifies the uplink transmission when the antenna is transmitting.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5756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/>
              <a:t>IDU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8148540" cy="354033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800" dirty="0"/>
              <a:t>The IDU equipment at the teleport usually consists of a rack-mounted hub system and networking equipment connected to terrestrial networks, like the Internet backbone. There is also a device that converts between satellite and IP protocols for local LAN applications such as PCs, voice calls and video conferencing. At the remote location, a router connects to a small VSAT antenna receiving the IP transmission from the hub over the satellite and converts it into real applications like Internet and data.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3734904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15</TotalTime>
  <Words>568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Majalla UI</vt:lpstr>
      <vt:lpstr>Parcel</vt:lpstr>
      <vt:lpstr>Frequency Bands</vt:lpstr>
      <vt:lpstr>C band – uplink 5.925-6.425 GHz; downlink 3.7-4.2 GHz  </vt:lpstr>
      <vt:lpstr>X band – uplink 7.9- 8.4 GHz, downlink 7.25 – 7.75 GHz  </vt:lpstr>
      <vt:lpstr>Ku band– uplink 14 GHz; downlink 10.9-12.75 GHz </vt:lpstr>
      <vt:lpstr>Ka band – uplink 26.5-40GHz; downlink 18-20 GHZ  </vt:lpstr>
      <vt:lpstr>VSAT Network  </vt:lpstr>
      <vt:lpstr>PowerPoint Presentation</vt:lpstr>
      <vt:lpstr>ODU</vt:lpstr>
      <vt:lpstr>IDU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Bands</dc:title>
  <dc:creator>lenovo</dc:creator>
  <cp:lastModifiedBy>lenovo</cp:lastModifiedBy>
  <cp:revision>2</cp:revision>
  <dcterms:created xsi:type="dcterms:W3CDTF">2018-11-11T12:49:16Z</dcterms:created>
  <dcterms:modified xsi:type="dcterms:W3CDTF">2018-11-11T13:04:35Z</dcterms:modified>
</cp:coreProperties>
</file>